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ADA0C-230E-4DA4-A922-A487C60DDEAC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E32-0764-41F3-B0F3-2F0243774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6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5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Inflammatory diseases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12 Psoriasis | Chapter 13 Atopic dermatitis | Chapter 14 Acne and teenage skin | Chapter 15 Common infl ammatory diseases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31E32-0764-41F3-B0F3-2F02437745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6BDD-D3A8-4CA9-A9EC-2A4499E3964C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FADE-4B9F-4947-A573-4E817A1D5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F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43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8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A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5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A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0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3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19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2D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2012-10-25T09:46:21Z</dcterms:created>
  <dcterms:modified xsi:type="dcterms:W3CDTF">2012-11-02T10:20:50Z</dcterms:modified>
</cp:coreProperties>
</file>